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Vitória" initials="LV" lastIdx="2" clrIdx="0">
    <p:extLst>
      <p:ext uri="{19B8F6BF-5375-455C-9EA6-DF929625EA0E}">
        <p15:presenceInfo xmlns:p15="http://schemas.microsoft.com/office/powerpoint/2012/main" userId="80f1291a109082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179" autoAdjust="0"/>
  </p:normalViewPr>
  <p:slideViewPr>
    <p:cSldViewPr snapToGrid="0">
      <p:cViewPr>
        <p:scale>
          <a:sx n="10" d="100"/>
          <a:sy n="10" d="100"/>
        </p:scale>
        <p:origin x="24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F4C1C-A765-4D67-B86F-CB23FE5F08AB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D89-C333-490A-BAFD-65A13BC5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83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32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63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0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80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1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7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DF25-4F92-482A-A035-AC2E755EF1A1}" type="datetimeFigureOut">
              <a:rPr lang="pt-BR" smtClean="0"/>
              <a:t>28/12/2021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68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27449" y="4882313"/>
            <a:ext cx="27944386" cy="1378419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 (Centralizado, Arial 60, Negrito e Letras MAIÚSCULAS)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00679" y="8539175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00677" y="15416230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6592194" y="8571116"/>
            <a:ext cx="13706411" cy="7017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100677" y="22340167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MATERIAL E MÉTODOS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839143" y="4352873"/>
            <a:ext cx="307209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2100678" y="9641758"/>
            <a:ext cx="13706415" cy="5059589"/>
          </a:xfrm>
        </p:spPr>
        <p:txBody>
          <a:bodyPr>
            <a:normAutofit/>
          </a:bodyPr>
          <a:lstStyle/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</a:p>
        </p:txBody>
      </p:sp>
      <p:sp>
        <p:nvSpPr>
          <p:cNvPr id="7" name="Retângulo 6"/>
          <p:cNvSpPr/>
          <p:nvPr/>
        </p:nvSpPr>
        <p:spPr>
          <a:xfrm>
            <a:off x="419100" y="434650"/>
            <a:ext cx="31584901" cy="42370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6465418" y="9481942"/>
            <a:ext cx="13706415" cy="11356075"/>
          </a:xfrm>
        </p:spPr>
        <p:txBody>
          <a:bodyPr>
            <a:noAutofit/>
          </a:bodyPr>
          <a:lstStyle/>
          <a:p>
            <a:pPr marL="0" indent="0" algn="just" defTabSz="3973513" fontAlgn="base"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3200" dirty="0">
                <a:latin typeface="Arial" charset="0"/>
              </a:rPr>
              <a:t>	</a:t>
            </a:r>
          </a:p>
          <a:p>
            <a:pPr marL="0" indent="0" algn="just" defTabSz="3973513" fontAlgn="base"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3200" dirty="0">
                <a:latin typeface="Arial" charset="0"/>
              </a:rPr>
              <a:t>	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581400" y="6364614"/>
            <a:ext cx="25031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Nome A. R.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(autor), Nome B. C.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(coautor), Nome T.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(coautor). Filiação. </a:t>
            </a:r>
          </a:p>
          <a:p>
            <a:pPr algn="ctr"/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Obs. Centralizado, Arial 32, sobrenome em Letras MAIÚSCULAS e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Negrito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spaço Reservado para Conteúdo 5"/>
          <p:cNvSpPr txBox="1">
            <a:spLocks/>
          </p:cNvSpPr>
          <p:nvPr/>
        </p:nvSpPr>
        <p:spPr>
          <a:xfrm>
            <a:off x="2759003" y="22542550"/>
            <a:ext cx="13706415" cy="2635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just" defTabSz="39735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endParaRPr lang="pt-BR" sz="3200" dirty="0">
              <a:latin typeface="Arial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C99E911-5DFE-4201-B874-EAECCF14CCB0}"/>
              </a:ext>
            </a:extLst>
          </p:cNvPr>
          <p:cNvSpPr txBox="1"/>
          <p:nvPr/>
        </p:nvSpPr>
        <p:spPr>
          <a:xfrm>
            <a:off x="16592184" y="22293285"/>
            <a:ext cx="13579649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CONSIDERAÇÕES</a:t>
            </a:r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FINAIS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61B01BC-DAB6-4CCE-A1EA-21489848D362}"/>
              </a:ext>
            </a:extLst>
          </p:cNvPr>
          <p:cNvSpPr txBox="1"/>
          <p:nvPr/>
        </p:nvSpPr>
        <p:spPr>
          <a:xfrm>
            <a:off x="16592184" y="34661463"/>
            <a:ext cx="13579649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AGRADECIMENTOS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35D0D58-38E3-4B60-A969-D880E36F7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43" y="778842"/>
            <a:ext cx="30720998" cy="3233789"/>
          </a:xfrm>
          <a:prstGeom prst="rect">
            <a:avLst/>
          </a:prstGeom>
        </p:spPr>
      </p:pic>
      <p:sp>
        <p:nvSpPr>
          <p:cNvPr id="23" name="Espaço Reservado para Conteúdo 5">
            <a:extLst>
              <a:ext uri="{FF2B5EF4-FFF2-40B4-BE49-F238E27FC236}">
                <a16:creationId xmlns:a16="http://schemas.microsoft.com/office/drawing/2014/main" id="{AB6815EB-130F-417C-93E8-B88AFADA1250}"/>
              </a:ext>
            </a:extLst>
          </p:cNvPr>
          <p:cNvSpPr txBox="1">
            <a:spLocks/>
          </p:cNvSpPr>
          <p:nvPr/>
        </p:nvSpPr>
        <p:spPr>
          <a:xfrm>
            <a:off x="16700193" y="9633608"/>
            <a:ext cx="13706415" cy="50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r>
              <a:rPr lang="pt-BR" sz="320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25" name="Espaço Reservado para Conteúdo 5">
            <a:extLst>
              <a:ext uri="{FF2B5EF4-FFF2-40B4-BE49-F238E27FC236}">
                <a16:creationId xmlns:a16="http://schemas.microsoft.com/office/drawing/2014/main" id="{C7DF39AF-03CB-4409-80CC-2D19E8CF653A}"/>
              </a:ext>
            </a:extLst>
          </p:cNvPr>
          <p:cNvSpPr txBox="1">
            <a:spLocks/>
          </p:cNvSpPr>
          <p:nvPr/>
        </p:nvSpPr>
        <p:spPr>
          <a:xfrm>
            <a:off x="2100678" y="16575958"/>
            <a:ext cx="13706415" cy="50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r>
              <a:rPr lang="pt-BR" sz="320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28" name="Espaço Reservado para Conteúdo 5">
            <a:extLst>
              <a:ext uri="{FF2B5EF4-FFF2-40B4-BE49-F238E27FC236}">
                <a16:creationId xmlns:a16="http://schemas.microsoft.com/office/drawing/2014/main" id="{F976A638-77D2-4703-967E-93531A2E7207}"/>
              </a:ext>
            </a:extLst>
          </p:cNvPr>
          <p:cNvSpPr txBox="1">
            <a:spLocks/>
          </p:cNvSpPr>
          <p:nvPr/>
        </p:nvSpPr>
        <p:spPr>
          <a:xfrm>
            <a:off x="2100678" y="23433958"/>
            <a:ext cx="13706415" cy="50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r>
              <a:rPr lang="pt-BR" sz="320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29" name="Espaço Reservado para Conteúdo 5">
            <a:extLst>
              <a:ext uri="{FF2B5EF4-FFF2-40B4-BE49-F238E27FC236}">
                <a16:creationId xmlns:a16="http://schemas.microsoft.com/office/drawing/2014/main" id="{CD40D2DF-C2FC-4B69-AD4A-85DB7EE0A6A8}"/>
              </a:ext>
            </a:extLst>
          </p:cNvPr>
          <p:cNvSpPr txBox="1">
            <a:spLocks/>
          </p:cNvSpPr>
          <p:nvPr/>
        </p:nvSpPr>
        <p:spPr>
          <a:xfrm>
            <a:off x="16578678" y="23433958"/>
            <a:ext cx="13706415" cy="50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r>
              <a:rPr lang="pt-BR" sz="320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0" name="Espaço Reservado para Conteúdo 5">
            <a:extLst>
              <a:ext uri="{FF2B5EF4-FFF2-40B4-BE49-F238E27FC236}">
                <a16:creationId xmlns:a16="http://schemas.microsoft.com/office/drawing/2014/main" id="{9784829C-D601-40BD-A69F-382D7DE7E81D}"/>
              </a:ext>
            </a:extLst>
          </p:cNvPr>
          <p:cNvSpPr txBox="1">
            <a:spLocks/>
          </p:cNvSpPr>
          <p:nvPr/>
        </p:nvSpPr>
        <p:spPr>
          <a:xfrm>
            <a:off x="16578678" y="35664058"/>
            <a:ext cx="13706415" cy="50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r>
              <a:rPr lang="pt-BR" sz="320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000BF0F-66B7-4BE1-B8B5-FCE0F0886A0F}"/>
              </a:ext>
            </a:extLst>
          </p:cNvPr>
          <p:cNvSpPr/>
          <p:nvPr/>
        </p:nvSpPr>
        <p:spPr>
          <a:xfrm>
            <a:off x="991543" y="4724400"/>
            <a:ext cx="2742257" cy="284676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750" dirty="0"/>
              <a:t>Logo institucional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234BA1A5-0292-44F6-8B8A-DE1AB3A48B9E}"/>
              </a:ext>
            </a:extLst>
          </p:cNvPr>
          <p:cNvSpPr/>
          <p:nvPr/>
        </p:nvSpPr>
        <p:spPr>
          <a:xfrm>
            <a:off x="28495434" y="4791816"/>
            <a:ext cx="2742257" cy="284676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750" dirty="0"/>
              <a:t>Logo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3148055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146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 (Centralizado, Arial 60, Negrito e Letras MAIÚSCULAS)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TRABALHO</dc:title>
  <dc:creator>Fernanda Ferreira</dc:creator>
  <cp:lastModifiedBy>Juliana Pereira de Quadros</cp:lastModifiedBy>
  <cp:revision>63</cp:revision>
  <dcterms:created xsi:type="dcterms:W3CDTF">2015-08-25T17:54:10Z</dcterms:created>
  <dcterms:modified xsi:type="dcterms:W3CDTF">2021-12-29T02:15:03Z</dcterms:modified>
</cp:coreProperties>
</file>